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7.jpeg" ContentType="image/jpeg"/>
  <Override PartName="/ppt/media/image26.jpeg" ContentType="image/jpe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8.png" ContentType="image/png"/>
  <Override PartName="/ppt/media/image19.jpeg" ContentType="image/jpeg"/>
  <Override PartName="/ppt/media/image3.png" ContentType="image/png"/>
  <Override PartName="/ppt/media/image39.jpeg" ContentType="image/jpeg"/>
  <Override PartName="/ppt/media/image4.png" ContentType="image/pn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AE54699-252E-4FB4-BD89-0BE4B7AA620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680" cy="48070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2280" cy="186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2280" cy="42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56080" cy="13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82440" y="7248240"/>
            <a:ext cx="98438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Content Placeholder 9" descr=""/>
          <p:cNvPicPr/>
          <p:nvPr/>
        </p:nvPicPr>
        <p:blipFill>
          <a:blip r:embed="rId1"/>
          <a:srcRect l="5456" t="0" r="60317" b="0"/>
          <a:stretch/>
        </p:blipFill>
        <p:spPr>
          <a:xfrm>
            <a:off x="3959280" y="3522960"/>
            <a:ext cx="2471040" cy="3095640"/>
          </a:xfrm>
          <a:prstGeom prst="rect">
            <a:avLst/>
          </a:prstGeom>
          <a:ln>
            <a:noFill/>
          </a:ln>
        </p:spPr>
      </p:pic>
      <p:pic>
        <p:nvPicPr>
          <p:cNvPr id="83" name="Content Placeholder 9" descr=""/>
          <p:cNvPicPr/>
          <p:nvPr/>
        </p:nvPicPr>
        <p:blipFill>
          <a:blip r:embed="rId2"/>
          <a:srcRect l="62233" t="0" r="2175" b="0"/>
          <a:stretch/>
        </p:blipFill>
        <p:spPr>
          <a:xfrm>
            <a:off x="7144560" y="3522960"/>
            <a:ext cx="2570040" cy="30956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6526080" y="5029200"/>
            <a:ext cx="577440" cy="5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3"/>
          <a:stretch/>
        </p:blipFill>
        <p:spPr>
          <a:xfrm rot="16200000">
            <a:off x="868320" y="4161600"/>
            <a:ext cx="2742480" cy="28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82440" y="7248240"/>
            <a:ext cx="98438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4360" cy="251064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2772000" y="3996000"/>
            <a:ext cx="208440" cy="1360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5"/>
          <p:cNvSpPr/>
          <p:nvPr/>
        </p:nvSpPr>
        <p:spPr>
          <a:xfrm>
            <a:off x="2772000" y="52560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6"/>
          <p:cNvSpPr/>
          <p:nvPr/>
        </p:nvSpPr>
        <p:spPr>
          <a:xfrm>
            <a:off x="2772360" y="38883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7"/>
          <p:cNvSpPr/>
          <p:nvPr/>
        </p:nvSpPr>
        <p:spPr>
          <a:xfrm>
            <a:off x="2772360" y="5544000"/>
            <a:ext cx="208440" cy="676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8"/>
          <p:cNvSpPr/>
          <p:nvPr/>
        </p:nvSpPr>
        <p:spPr>
          <a:xfrm>
            <a:off x="2772360" y="61200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9"/>
          <p:cNvSpPr/>
          <p:nvPr/>
        </p:nvSpPr>
        <p:spPr>
          <a:xfrm>
            <a:off x="2772720" y="54363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0"/>
          <p:cNvSpPr/>
          <p:nvPr/>
        </p:nvSpPr>
        <p:spPr>
          <a:xfrm>
            <a:off x="2770200" y="4068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1"/>
          <p:cNvSpPr/>
          <p:nvPr/>
        </p:nvSpPr>
        <p:spPr>
          <a:xfrm>
            <a:off x="2770200" y="428400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2"/>
          <p:cNvSpPr/>
          <p:nvPr/>
        </p:nvSpPr>
        <p:spPr>
          <a:xfrm>
            <a:off x="2770200" y="4680000"/>
            <a:ext cx="208080" cy="100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3"/>
          <p:cNvSpPr/>
          <p:nvPr/>
        </p:nvSpPr>
        <p:spPr>
          <a:xfrm>
            <a:off x="2770200" y="4860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4"/>
          <p:cNvSpPr/>
          <p:nvPr/>
        </p:nvSpPr>
        <p:spPr>
          <a:xfrm>
            <a:off x="2770200" y="5112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5"/>
          <p:cNvSpPr/>
          <p:nvPr/>
        </p:nvSpPr>
        <p:spPr>
          <a:xfrm>
            <a:off x="2773080" y="579600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6"/>
          <p:cNvSpPr/>
          <p:nvPr/>
        </p:nvSpPr>
        <p:spPr>
          <a:xfrm>
            <a:off x="2773080" y="5544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7"/>
          <p:cNvSpPr/>
          <p:nvPr/>
        </p:nvSpPr>
        <p:spPr>
          <a:xfrm rot="16200000">
            <a:off x="3779640" y="3029760"/>
            <a:ext cx="208440" cy="1360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8"/>
          <p:cNvSpPr/>
          <p:nvPr/>
        </p:nvSpPr>
        <p:spPr>
          <a:xfrm rot="16200000">
            <a:off x="4463640" y="36057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9"/>
          <p:cNvSpPr/>
          <p:nvPr/>
        </p:nvSpPr>
        <p:spPr>
          <a:xfrm rot="16200000">
            <a:off x="3096000" y="36054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0"/>
          <p:cNvSpPr/>
          <p:nvPr/>
        </p:nvSpPr>
        <p:spPr>
          <a:xfrm rot="16200000">
            <a:off x="4985640" y="3371400"/>
            <a:ext cx="208440" cy="676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1"/>
          <p:cNvSpPr/>
          <p:nvPr/>
        </p:nvSpPr>
        <p:spPr>
          <a:xfrm rot="16200000">
            <a:off x="5327640" y="36054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2"/>
          <p:cNvSpPr/>
          <p:nvPr/>
        </p:nvSpPr>
        <p:spPr>
          <a:xfrm rot="16200000">
            <a:off x="4644000" y="360504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3"/>
          <p:cNvSpPr/>
          <p:nvPr/>
        </p:nvSpPr>
        <p:spPr>
          <a:xfrm rot="16200000">
            <a:off x="3203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4"/>
          <p:cNvSpPr/>
          <p:nvPr/>
        </p:nvSpPr>
        <p:spPr>
          <a:xfrm rot="16200000">
            <a:off x="3491640" y="360756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5"/>
          <p:cNvSpPr/>
          <p:nvPr/>
        </p:nvSpPr>
        <p:spPr>
          <a:xfrm rot="16200000">
            <a:off x="3833640" y="3661560"/>
            <a:ext cx="208080" cy="100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6"/>
          <p:cNvSpPr/>
          <p:nvPr/>
        </p:nvSpPr>
        <p:spPr>
          <a:xfrm rot="16200000">
            <a:off x="3995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7"/>
          <p:cNvSpPr/>
          <p:nvPr/>
        </p:nvSpPr>
        <p:spPr>
          <a:xfrm rot="16200000">
            <a:off x="4247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8"/>
          <p:cNvSpPr/>
          <p:nvPr/>
        </p:nvSpPr>
        <p:spPr>
          <a:xfrm rot="16200000">
            <a:off x="5003640" y="360468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9"/>
          <p:cNvSpPr/>
          <p:nvPr/>
        </p:nvSpPr>
        <p:spPr>
          <a:xfrm rot="16200000">
            <a:off x="4679640" y="367668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2440" y="7248240"/>
            <a:ext cx="98438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4360" cy="2510640"/>
          </a:xfrm>
          <a:prstGeom prst="rect">
            <a:avLst/>
          </a:prstGeom>
          <a:ln>
            <a:noFill/>
          </a:ln>
        </p:spPr>
      </p:pic>
      <p:sp>
        <p:nvSpPr>
          <p:cNvPr id="120" name="CustomShape 4"/>
          <p:cNvSpPr/>
          <p:nvPr/>
        </p:nvSpPr>
        <p:spPr>
          <a:xfrm>
            <a:off x="2772000" y="3996000"/>
            <a:ext cx="208440" cy="1360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2772000" y="52560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6"/>
          <p:cNvSpPr/>
          <p:nvPr/>
        </p:nvSpPr>
        <p:spPr>
          <a:xfrm>
            <a:off x="2772360" y="38883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7"/>
          <p:cNvSpPr/>
          <p:nvPr/>
        </p:nvSpPr>
        <p:spPr>
          <a:xfrm>
            <a:off x="2772360" y="5544000"/>
            <a:ext cx="208440" cy="676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8"/>
          <p:cNvSpPr/>
          <p:nvPr/>
        </p:nvSpPr>
        <p:spPr>
          <a:xfrm>
            <a:off x="2772360" y="61200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9"/>
          <p:cNvSpPr/>
          <p:nvPr/>
        </p:nvSpPr>
        <p:spPr>
          <a:xfrm>
            <a:off x="2772720" y="54363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0"/>
          <p:cNvSpPr/>
          <p:nvPr/>
        </p:nvSpPr>
        <p:spPr>
          <a:xfrm>
            <a:off x="2770200" y="4068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1"/>
          <p:cNvSpPr/>
          <p:nvPr/>
        </p:nvSpPr>
        <p:spPr>
          <a:xfrm>
            <a:off x="2770200" y="428400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2"/>
          <p:cNvSpPr/>
          <p:nvPr/>
        </p:nvSpPr>
        <p:spPr>
          <a:xfrm>
            <a:off x="2770200" y="4680000"/>
            <a:ext cx="208080" cy="100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3"/>
          <p:cNvSpPr/>
          <p:nvPr/>
        </p:nvSpPr>
        <p:spPr>
          <a:xfrm>
            <a:off x="2770200" y="4860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4"/>
          <p:cNvSpPr/>
          <p:nvPr/>
        </p:nvSpPr>
        <p:spPr>
          <a:xfrm>
            <a:off x="2770200" y="5112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5"/>
          <p:cNvSpPr/>
          <p:nvPr/>
        </p:nvSpPr>
        <p:spPr>
          <a:xfrm>
            <a:off x="2773080" y="579600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6"/>
          <p:cNvSpPr/>
          <p:nvPr/>
        </p:nvSpPr>
        <p:spPr>
          <a:xfrm>
            <a:off x="2773080" y="554400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7"/>
          <p:cNvSpPr/>
          <p:nvPr/>
        </p:nvSpPr>
        <p:spPr>
          <a:xfrm rot="16200000">
            <a:off x="3779640" y="3029760"/>
            <a:ext cx="208440" cy="1360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8"/>
          <p:cNvSpPr/>
          <p:nvPr/>
        </p:nvSpPr>
        <p:spPr>
          <a:xfrm rot="16200000">
            <a:off x="4463640" y="360576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9"/>
          <p:cNvSpPr/>
          <p:nvPr/>
        </p:nvSpPr>
        <p:spPr>
          <a:xfrm rot="16200000">
            <a:off x="3096000" y="36054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0"/>
          <p:cNvSpPr/>
          <p:nvPr/>
        </p:nvSpPr>
        <p:spPr>
          <a:xfrm rot="16200000">
            <a:off x="4985640" y="3371400"/>
            <a:ext cx="208440" cy="6764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1"/>
          <p:cNvSpPr/>
          <p:nvPr/>
        </p:nvSpPr>
        <p:spPr>
          <a:xfrm rot="16200000">
            <a:off x="5327640" y="360540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2"/>
          <p:cNvSpPr/>
          <p:nvPr/>
        </p:nvSpPr>
        <p:spPr>
          <a:xfrm rot="16200000">
            <a:off x="4644000" y="3605040"/>
            <a:ext cx="208440" cy="2084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3"/>
          <p:cNvSpPr/>
          <p:nvPr/>
        </p:nvSpPr>
        <p:spPr>
          <a:xfrm rot="16200000">
            <a:off x="3203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4"/>
          <p:cNvSpPr/>
          <p:nvPr/>
        </p:nvSpPr>
        <p:spPr>
          <a:xfrm rot="16200000">
            <a:off x="3491640" y="360756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5"/>
          <p:cNvSpPr/>
          <p:nvPr/>
        </p:nvSpPr>
        <p:spPr>
          <a:xfrm rot="16200000">
            <a:off x="3833640" y="3661560"/>
            <a:ext cx="208080" cy="100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6"/>
          <p:cNvSpPr/>
          <p:nvPr/>
        </p:nvSpPr>
        <p:spPr>
          <a:xfrm rot="16200000">
            <a:off x="3995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7"/>
          <p:cNvSpPr/>
          <p:nvPr/>
        </p:nvSpPr>
        <p:spPr>
          <a:xfrm rot="16200000">
            <a:off x="4247640" y="367956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8"/>
          <p:cNvSpPr/>
          <p:nvPr/>
        </p:nvSpPr>
        <p:spPr>
          <a:xfrm rot="16200000">
            <a:off x="5003640" y="3604680"/>
            <a:ext cx="208080" cy="208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9"/>
          <p:cNvSpPr/>
          <p:nvPr/>
        </p:nvSpPr>
        <p:spPr>
          <a:xfrm rot="16200000">
            <a:off x="4679640" y="3676680"/>
            <a:ext cx="208080" cy="644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0"/>
          <p:cNvSpPr/>
          <p:nvPr/>
        </p:nvSpPr>
        <p:spPr>
          <a:xfrm>
            <a:off x="3822840" y="4660560"/>
            <a:ext cx="1241640" cy="12535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1"/>
          <p:cNvSpPr/>
          <p:nvPr/>
        </p:nvSpPr>
        <p:spPr>
          <a:xfrm>
            <a:off x="5880240" y="5024520"/>
            <a:ext cx="3926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2"/>
          <p:cNvSpPr/>
          <p:nvPr/>
        </p:nvSpPr>
        <p:spPr>
          <a:xfrm>
            <a:off x="7891920" y="5223960"/>
            <a:ext cx="857160" cy="85716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3"/>
          <p:cNvSpPr/>
          <p:nvPr/>
        </p:nvSpPr>
        <p:spPr>
          <a:xfrm>
            <a:off x="3049920" y="3887280"/>
            <a:ext cx="403200" cy="4068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4"/>
          <p:cNvSpPr/>
          <p:nvPr/>
        </p:nvSpPr>
        <p:spPr>
          <a:xfrm>
            <a:off x="3459960" y="4297680"/>
            <a:ext cx="353160" cy="3564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5"/>
          <p:cNvSpPr/>
          <p:nvPr/>
        </p:nvSpPr>
        <p:spPr>
          <a:xfrm>
            <a:off x="5068080" y="5917680"/>
            <a:ext cx="473040" cy="4644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64840" y="6978240"/>
            <a:ext cx="3926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3840" cy="453744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2724840" y="7014240"/>
            <a:ext cx="3926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1360" cy="460044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4177440" y="2798280"/>
            <a:ext cx="347400" cy="542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"/>
          <p:cNvSpPr/>
          <p:nvPr/>
        </p:nvSpPr>
        <p:spPr>
          <a:xfrm>
            <a:off x="4177440" y="2360160"/>
            <a:ext cx="383400" cy="246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4703040" y="290088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4703040" y="225288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3169440" y="657864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1909440" y="657900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1549440" y="657900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73440" y="657900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1"/>
          <p:cNvSpPr/>
          <p:nvPr/>
        </p:nvSpPr>
        <p:spPr>
          <a:xfrm>
            <a:off x="3097440" y="668052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2"/>
          <p:cNvSpPr/>
          <p:nvPr/>
        </p:nvSpPr>
        <p:spPr>
          <a:xfrm>
            <a:off x="1909440" y="668052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3"/>
          <p:cNvSpPr/>
          <p:nvPr/>
        </p:nvSpPr>
        <p:spPr>
          <a:xfrm>
            <a:off x="1477440" y="668052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4"/>
          <p:cNvSpPr/>
          <p:nvPr/>
        </p:nvSpPr>
        <p:spPr>
          <a:xfrm>
            <a:off x="73440" y="668052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5"/>
          <p:cNvSpPr/>
          <p:nvPr/>
        </p:nvSpPr>
        <p:spPr>
          <a:xfrm>
            <a:off x="5451480" y="657936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6"/>
          <p:cNvSpPr/>
          <p:nvPr/>
        </p:nvSpPr>
        <p:spPr>
          <a:xfrm>
            <a:off x="5379480" y="668088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7"/>
          <p:cNvSpPr/>
          <p:nvPr/>
        </p:nvSpPr>
        <p:spPr>
          <a:xfrm>
            <a:off x="8871480" y="6579360"/>
            <a:ext cx="186120" cy="2923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8"/>
          <p:cNvSpPr/>
          <p:nvPr/>
        </p:nvSpPr>
        <p:spPr>
          <a:xfrm>
            <a:off x="8799480" y="6680880"/>
            <a:ext cx="258120" cy="165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and loops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4880" cy="531144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150120" y="6969960"/>
            <a:ext cx="394920" cy="2556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5039280" y="6970680"/>
            <a:ext cx="394920" cy="2556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5076360" y="6753600"/>
            <a:ext cx="357840" cy="56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"/>
          <p:cNvSpPr/>
          <p:nvPr/>
        </p:nvSpPr>
        <p:spPr>
          <a:xfrm>
            <a:off x="9150120" y="6753600"/>
            <a:ext cx="358200" cy="563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7"/>
          <p:cNvSpPr/>
          <p:nvPr/>
        </p:nvSpPr>
        <p:spPr>
          <a:xfrm>
            <a:off x="1743120" y="6481080"/>
            <a:ext cx="347400" cy="542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"/>
          <p:cNvSpPr/>
          <p:nvPr/>
        </p:nvSpPr>
        <p:spPr>
          <a:xfrm>
            <a:off x="1743120" y="5610960"/>
            <a:ext cx="383400" cy="246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9"/>
          <p:cNvSpPr/>
          <p:nvPr/>
        </p:nvSpPr>
        <p:spPr>
          <a:xfrm>
            <a:off x="2268720" y="658368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0"/>
          <p:cNvSpPr/>
          <p:nvPr/>
        </p:nvSpPr>
        <p:spPr>
          <a:xfrm>
            <a:off x="2360160" y="557784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8138160" y="1920240"/>
            <a:ext cx="1936800" cy="14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4280" cy="550692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503280" y="2307960"/>
            <a:ext cx="634896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52000" y="5868000"/>
            <a:ext cx="3807720" cy="59400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7132320" y="2565000"/>
            <a:ext cx="1185120" cy="5986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2.79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8536320" y="4833360"/>
            <a:ext cx="1185120" cy="5986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q=0.0039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7040880" y="7030080"/>
            <a:ext cx="145944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8480880" y="7030440"/>
            <a:ext cx="145944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7040880" y="7030440"/>
            <a:ext cx="145944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3280" y="1839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78600" cy="52023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314320" y="2887920"/>
            <a:ext cx="931320" cy="7639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433920" y="6218640"/>
            <a:ext cx="819360" cy="5382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5029200" y="6995160"/>
            <a:ext cx="145944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7762320" y="4292280"/>
            <a:ext cx="931320" cy="7639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5.24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8881920" y="6219000"/>
            <a:ext cx="819360" cy="5382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6076800" y="6995520"/>
            <a:ext cx="141768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>
            <a:off x="7549200" y="6995520"/>
            <a:ext cx="145944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10"/>
          <p:cNvSpPr/>
          <p:nvPr/>
        </p:nvSpPr>
        <p:spPr>
          <a:xfrm>
            <a:off x="8629200" y="6995520"/>
            <a:ext cx="1459440" cy="510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27640" cy="285264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360" y="7208640"/>
            <a:ext cx="10071720" cy="5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0" r="44325" b="0"/>
          <a:stretch/>
        </p:blipFill>
        <p:spPr>
          <a:xfrm>
            <a:off x="6151320" y="4576680"/>
            <a:ext cx="2852280" cy="273456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80640" y="7199280"/>
            <a:ext cx="9917640" cy="27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5480" cy="418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211160" y="4048200"/>
            <a:ext cx="2086200" cy="22507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3"/>
          <p:cNvSpPr/>
          <p:nvPr/>
        </p:nvSpPr>
        <p:spPr>
          <a:xfrm>
            <a:off x="7051680" y="3850200"/>
            <a:ext cx="2203920" cy="237816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4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4600" cy="431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28720" cy="4046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592400" y="4242240"/>
            <a:ext cx="894240" cy="5986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13.09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644320" y="5999040"/>
            <a:ext cx="808920" cy="5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1.89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4592880" y="7030440"/>
            <a:ext cx="145944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4921560" y="6150240"/>
            <a:ext cx="900000" cy="7218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3.92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5929920" y="6035040"/>
            <a:ext cx="88272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1.49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8629920" y="6600240"/>
            <a:ext cx="819360" cy="3124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9"/>
          <p:cNvSpPr/>
          <p:nvPr/>
        </p:nvSpPr>
        <p:spPr>
          <a:xfrm>
            <a:off x="5954400" y="6660720"/>
            <a:ext cx="819360" cy="2851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7472880" y="7030800"/>
            <a:ext cx="145944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1"/>
          <p:cNvSpPr/>
          <p:nvPr/>
        </p:nvSpPr>
        <p:spPr>
          <a:xfrm>
            <a:off x="5747040" y="7030800"/>
            <a:ext cx="167328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2"/>
          <p:cNvSpPr/>
          <p:nvPr/>
        </p:nvSpPr>
        <p:spPr>
          <a:xfrm>
            <a:off x="8523360" y="7030800"/>
            <a:ext cx="144000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3280" y="1767960"/>
            <a:ext cx="90630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2498040" y="4176000"/>
            <a:ext cx="7468560" cy="266076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7986600" y="6635880"/>
            <a:ext cx="432000" cy="277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5817600" y="6636600"/>
            <a:ext cx="432360" cy="27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5"/>
          <p:cNvSpPr/>
          <p:nvPr/>
        </p:nvSpPr>
        <p:spPr>
          <a:xfrm>
            <a:off x="5187960" y="6636960"/>
            <a:ext cx="432000" cy="27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2699280" y="6636960"/>
            <a:ext cx="432000" cy="277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2739960" y="6400800"/>
            <a:ext cx="391320" cy="611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5228280" y="6401160"/>
            <a:ext cx="391680" cy="611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9"/>
          <p:cNvSpPr/>
          <p:nvPr/>
        </p:nvSpPr>
        <p:spPr>
          <a:xfrm>
            <a:off x="5858280" y="6401160"/>
            <a:ext cx="391680" cy="611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0"/>
          <p:cNvSpPr/>
          <p:nvPr/>
        </p:nvSpPr>
        <p:spPr>
          <a:xfrm>
            <a:off x="7986600" y="6401160"/>
            <a:ext cx="391680" cy="611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1"/>
          <p:cNvSpPr/>
          <p:nvPr/>
        </p:nvSpPr>
        <p:spPr>
          <a:xfrm>
            <a:off x="663120" y="6481080"/>
            <a:ext cx="347400" cy="5428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2"/>
          <p:cNvSpPr/>
          <p:nvPr/>
        </p:nvSpPr>
        <p:spPr>
          <a:xfrm>
            <a:off x="663120" y="5610960"/>
            <a:ext cx="383400" cy="246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3"/>
          <p:cNvSpPr/>
          <p:nvPr/>
        </p:nvSpPr>
        <p:spPr>
          <a:xfrm>
            <a:off x="1188720" y="658368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4"/>
          <p:cNvSpPr/>
          <p:nvPr/>
        </p:nvSpPr>
        <p:spPr>
          <a:xfrm>
            <a:off x="1280160" y="5577840"/>
            <a:ext cx="118296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4400" cy="486396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503280" y="1767960"/>
            <a:ext cx="597348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204320" y="3141000"/>
            <a:ext cx="1185120" cy="5986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8608320" y="3069360"/>
            <a:ext cx="1185120" cy="5986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7040880" y="6886440"/>
            <a:ext cx="145944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8480880" y="6886800"/>
            <a:ext cx="1459440" cy="5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79240" cy="39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79240" cy="390492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5975280" y="6011280"/>
            <a:ext cx="423000" cy="9990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395280" y="5039280"/>
            <a:ext cx="5463000" cy="5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3280" y="1767960"/>
            <a:ext cx="90630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288000" y="1296000"/>
            <a:ext cx="9356760" cy="251748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3280" y="2019960"/>
            <a:ext cx="90630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3000" cy="301824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2684520" y="4128840"/>
            <a:ext cx="4229640" cy="7066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4"/>
          <p:cNvSpPr/>
          <p:nvPr/>
        </p:nvSpPr>
        <p:spPr>
          <a:xfrm>
            <a:off x="720" y="7262280"/>
            <a:ext cx="10134000" cy="5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3280" y="1695960"/>
            <a:ext cx="690732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Measured mean contact in each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1120" cy="551520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7508880" y="6507720"/>
            <a:ext cx="1113120" cy="763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8552880" y="6508080"/>
            <a:ext cx="1459440" cy="81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737280" y="3657600"/>
            <a:ext cx="4564080" cy="3603240"/>
          </a:xfrm>
          <a:prstGeom prst="rect">
            <a:avLst/>
          </a:prstGeom>
          <a:ln>
            <a:noFill/>
          </a:ln>
        </p:spPr>
      </p:pic>
      <p:sp>
        <p:nvSpPr>
          <p:cNvPr id="279" name="Line 5"/>
          <p:cNvSpPr/>
          <p:nvPr/>
        </p:nvSpPr>
        <p:spPr>
          <a:xfrm>
            <a:off x="1433520" y="5033160"/>
            <a:ext cx="486720" cy="360"/>
          </a:xfrm>
          <a:prstGeom prst="line">
            <a:avLst/>
          </a:prstGeom>
          <a:ln w="38160">
            <a:solidFill>
              <a:srgbClr val="00bf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6"/>
          <p:cNvSpPr/>
          <p:nvPr/>
        </p:nvSpPr>
        <p:spPr>
          <a:xfrm>
            <a:off x="2477520" y="4889520"/>
            <a:ext cx="357120" cy="360"/>
          </a:xfrm>
          <a:prstGeom prst="line">
            <a:avLst/>
          </a:prstGeom>
          <a:ln w="38160">
            <a:solidFill>
              <a:srgbClr val="f8766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7"/>
          <p:cNvSpPr/>
          <p:nvPr/>
        </p:nvSpPr>
        <p:spPr>
          <a:xfrm flipV="1">
            <a:off x="3593520" y="5029560"/>
            <a:ext cx="521280" cy="3960"/>
          </a:xfrm>
          <a:prstGeom prst="line">
            <a:avLst/>
          </a:prstGeom>
          <a:ln w="38160">
            <a:solidFill>
              <a:srgbClr val="00bf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8"/>
          <p:cNvSpPr/>
          <p:nvPr/>
        </p:nvSpPr>
        <p:spPr>
          <a:xfrm>
            <a:off x="4572000" y="4889880"/>
            <a:ext cx="365760" cy="360"/>
          </a:xfrm>
          <a:prstGeom prst="line">
            <a:avLst/>
          </a:prstGeom>
          <a:ln w="38160">
            <a:solidFill>
              <a:srgbClr val="f8766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3280" y="1767960"/>
            <a:ext cx="90630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288000" y="1296000"/>
            <a:ext cx="9356760" cy="467748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0" y="2136240"/>
            <a:ext cx="10078560" cy="49006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2"/>
          <a:srcRect l="39344" t="20815" r="46934" b="28987"/>
          <a:stretch/>
        </p:blipFill>
        <p:spPr>
          <a:xfrm>
            <a:off x="6372000" y="2215080"/>
            <a:ext cx="1394640" cy="4381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rcRect l="26349" t="16794" r="61373" b="52341"/>
          <a:stretch/>
        </p:blipFill>
        <p:spPr>
          <a:xfrm>
            <a:off x="6294600" y="2619720"/>
            <a:ext cx="1580400" cy="34056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4"/>
          <a:srcRect l="11193" t="15499" r="73644" b="23301"/>
          <a:stretch/>
        </p:blipFill>
        <p:spPr>
          <a:xfrm>
            <a:off x="7676280" y="2270880"/>
            <a:ext cx="1953000" cy="67824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for elincRNA mediated promoter-enhancer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0" y="7200000"/>
            <a:ext cx="4605120" cy="3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Bonev B, Cavalli G. 2016.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Rev Genet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6126480" y="5486400"/>
            <a:ext cx="1278360" cy="35676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3931920" y="3481920"/>
            <a:ext cx="1186920" cy="35676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4536000" y="4788000"/>
            <a:ext cx="1221120" cy="357120"/>
          </a:xfrm>
          <a:prstGeom prst="rect">
            <a:avLst/>
          </a:prstGeom>
          <a:solidFill>
            <a:srgbClr val="faf7f7"/>
          </a:solidFill>
          <a:ln w="1908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8136000" y="4788000"/>
            <a:ext cx="1221120" cy="357120"/>
          </a:xfrm>
          <a:prstGeom prst="rect">
            <a:avLst/>
          </a:prstGeom>
          <a:solidFill>
            <a:srgbClr val="faf7f7"/>
          </a:solidFill>
          <a:ln w="19080">
            <a:solidFill>
              <a:srgbClr val="0099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Line 7"/>
          <p:cNvSpPr/>
          <p:nvPr/>
        </p:nvSpPr>
        <p:spPr>
          <a:xfrm flipH="1" flipV="1">
            <a:off x="7589520" y="4754880"/>
            <a:ext cx="546480" cy="182880"/>
          </a:xfrm>
          <a:prstGeom prst="line">
            <a:avLst/>
          </a:prstGeom>
          <a:ln>
            <a:solidFill>
              <a:srgbClr val="0099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Line 8"/>
          <p:cNvSpPr/>
          <p:nvPr/>
        </p:nvSpPr>
        <p:spPr>
          <a:xfrm flipV="1">
            <a:off x="5758920" y="4572000"/>
            <a:ext cx="276120" cy="365760"/>
          </a:xfrm>
          <a:prstGeom prst="line">
            <a:avLst/>
          </a:prstGeom>
          <a:ln>
            <a:solidFill>
              <a:srgbClr val="ffff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503280" y="2014560"/>
            <a:ext cx="9063000" cy="30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3280" y="20145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5440" y="30240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27400" cy="361152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 rot="18900000">
            <a:off x="5892840" y="6551640"/>
            <a:ext cx="417240" cy="42588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"/>
          <p:cNvSpPr/>
          <p:nvPr/>
        </p:nvSpPr>
        <p:spPr>
          <a:xfrm rot="18900000">
            <a:off x="6622920" y="6551640"/>
            <a:ext cx="416880" cy="42588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5"/>
          <p:cNvSpPr/>
          <p:nvPr/>
        </p:nvSpPr>
        <p:spPr>
          <a:xfrm rot="18900000">
            <a:off x="7261560" y="6551640"/>
            <a:ext cx="416880" cy="42588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6"/>
          <p:cNvSpPr/>
          <p:nvPr/>
        </p:nvSpPr>
        <p:spPr>
          <a:xfrm>
            <a:off x="5040000" y="4151520"/>
            <a:ext cx="1189440" cy="164772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"/>
          <p:cNvSpPr/>
          <p:nvPr/>
        </p:nvSpPr>
        <p:spPr>
          <a:xfrm>
            <a:off x="6444720" y="3792960"/>
            <a:ext cx="584280" cy="74304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8"/>
          <p:cNvSpPr/>
          <p:nvPr/>
        </p:nvSpPr>
        <p:spPr>
          <a:xfrm>
            <a:off x="6576480" y="5005800"/>
            <a:ext cx="507600" cy="77364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26514000" y="16123680"/>
            <a:ext cx="903600" cy="38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5520" cy="466488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03280" y="1767960"/>
            <a:ext cx="632844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6912000" y="3433320"/>
            <a:ext cx="2984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9720360" y="3433680"/>
            <a:ext cx="2984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304920" y="6637680"/>
            <a:ext cx="5729760" cy="76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03280" y="1767960"/>
            <a:ext cx="433908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48240" y="7132680"/>
            <a:ext cx="41554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38880" cy="5817960"/>
          </a:xfrm>
          <a:prstGeom prst="rect">
            <a:avLst/>
          </a:prstGeom>
          <a:ln>
            <a:noFill/>
          </a:ln>
        </p:spPr>
      </p:pic>
      <p:sp>
        <p:nvSpPr>
          <p:cNvPr id="57" name="CustomShape 4"/>
          <p:cNvSpPr/>
          <p:nvPr/>
        </p:nvSpPr>
        <p:spPr>
          <a:xfrm>
            <a:off x="48240" y="6772680"/>
            <a:ext cx="415548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4440" cy="334044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1987920" y="4412520"/>
            <a:ext cx="1029600" cy="237132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4"/>
          <p:cNvSpPr/>
          <p:nvPr/>
        </p:nvSpPr>
        <p:spPr>
          <a:xfrm>
            <a:off x="6167520" y="4406040"/>
            <a:ext cx="1376640" cy="238824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5"/>
          <p:cNvSpPr/>
          <p:nvPr/>
        </p:nvSpPr>
        <p:spPr>
          <a:xfrm>
            <a:off x="2658600" y="5967360"/>
            <a:ext cx="190800" cy="1897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5200" cy="690480"/>
          </a:xfrm>
          <a:prstGeom prst="rect">
            <a:avLst/>
          </a:prstGeom>
          <a:ln>
            <a:noFill/>
          </a:ln>
        </p:spPr>
      </p:pic>
      <p:sp>
        <p:nvSpPr>
          <p:cNvPr id="329" name="CustomShape 6"/>
          <p:cNvSpPr/>
          <p:nvPr/>
        </p:nvSpPr>
        <p:spPr>
          <a:xfrm>
            <a:off x="6366600" y="4815720"/>
            <a:ext cx="190800" cy="1897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03280" y="1767960"/>
            <a:ext cx="900288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136440" y="7132320"/>
            <a:ext cx="3517560" cy="4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eRNA Biogenesis, wikipedia.org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4663440" y="3488760"/>
            <a:ext cx="530784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6240" cy="364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176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76760" cy="3780360"/>
          </a:xfrm>
          <a:prstGeom prst="rect">
            <a:avLst/>
          </a:prstGeom>
          <a:ln>
            <a:noFill/>
          </a:ln>
        </p:spPr>
      </p:pic>
      <p:sp>
        <p:nvSpPr>
          <p:cNvPr id="68" name="CustomShape 3"/>
          <p:cNvSpPr/>
          <p:nvPr/>
        </p:nvSpPr>
        <p:spPr>
          <a:xfrm>
            <a:off x="503280" y="1947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503280" y="2199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3"/>
          <p:cNvSpPr/>
          <p:nvPr/>
        </p:nvSpPr>
        <p:spPr>
          <a:xfrm>
            <a:off x="503280" y="2271960"/>
            <a:ext cx="9063000" cy="34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5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rcRect l="0" t="0" r="92854" b="0"/>
          <a:stretch/>
        </p:blipFill>
        <p:spPr>
          <a:xfrm>
            <a:off x="2010240" y="3131280"/>
            <a:ext cx="1053000" cy="190404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503280" y="300600"/>
            <a:ext cx="9062280" cy="12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3280" y="1803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5" name="Table 3"/>
          <p:cNvGraphicFramePr/>
          <p:nvPr/>
        </p:nvGraphicFramePr>
        <p:xfrm>
          <a:off x="947520" y="5389200"/>
          <a:ext cx="7772040" cy="112680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48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76" name="CustomShape 4"/>
          <p:cNvSpPr/>
          <p:nvPr/>
        </p:nvSpPr>
        <p:spPr>
          <a:xfrm>
            <a:off x="503280" y="2811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5"/>
          <p:cNvSpPr/>
          <p:nvPr/>
        </p:nvSpPr>
        <p:spPr>
          <a:xfrm>
            <a:off x="503280" y="3963960"/>
            <a:ext cx="9063000" cy="43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" descr=""/>
          <p:cNvPicPr/>
          <p:nvPr/>
        </p:nvPicPr>
        <p:blipFill>
          <a:blip r:embed="rId2"/>
          <a:srcRect l="57139" t="0" r="9287" b="0"/>
          <a:stretch/>
        </p:blipFill>
        <p:spPr>
          <a:xfrm>
            <a:off x="2954160" y="3132000"/>
            <a:ext cx="4962600" cy="190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2016-12-21T10:02:06Z</dcterms:modified>
  <cp:revision>267</cp:revision>
  <dc:subject/>
  <dc:title/>
</cp:coreProperties>
</file>